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0509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2556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9203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9465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4294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7006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9780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225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006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6828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8695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37E36-B4DE-45D3-A7EE-1CBCCEFA5F4E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B6899-7C0D-474C-B94D-3E76168AAB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559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445" y="1765950"/>
            <a:ext cx="1963588" cy="4235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579330" y="5877272"/>
            <a:ext cx="59758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human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dermal microvascular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endothelial cells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HDMEC).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785428" y="946655"/>
            <a:ext cx="35596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TIE-2 (#tek9)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>
                <a:latin typeface="Times New Roman" pitchFamily="18" charset="0"/>
                <a:cs typeface="Times New Roman" pitchFamily="18" charset="0"/>
              </a:rPr>
              <a:t>#</a:t>
            </a:r>
            <a:r>
              <a:rPr lang="de-DE" sz="1400" smtClean="0">
                <a:latin typeface="Times New Roman" pitchFamily="18" charset="0"/>
                <a:cs typeface="Times New Roman" pitchFamily="18" charset="0"/>
              </a:rPr>
              <a:t>101-M52)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18557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</cp:revision>
  <dcterms:created xsi:type="dcterms:W3CDTF">2014-04-01T11:01:32Z</dcterms:created>
  <dcterms:modified xsi:type="dcterms:W3CDTF">2015-03-17T13:04:50Z</dcterms:modified>
</cp:coreProperties>
</file>